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12" r:id="rId2"/>
  </p:sldMasterIdLst>
  <p:notesMasterIdLst>
    <p:notesMasterId r:id="rId38"/>
  </p:notesMasterIdLst>
  <p:handoutMasterIdLst>
    <p:handoutMasterId r:id="rId3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0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0" y="96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s-ES"/>
              <a:t>27/05/2015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s-ES"/>
              <a:t>27/05/2015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>
          <a:xfrm>
            <a:off x="1141413" y="1600200"/>
            <a:ext cx="11047412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8E36636D-D922-432D-A958-524484B5923D}" type="datetimeFigureOut">
              <a:rPr lang="es-ES"/>
              <a:pPr/>
              <a:t>27/05/2015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dboydigital.com/pixijs/examples/15/indexAll.html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l.ocks.org/kerryrodden/raw/477c1bfb081b783f80ad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://budgetapps.artzub.com/minf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udzet.aws.af.cm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://nbremer.github.io/exoplanets/" TargetMode="Externa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s-ES_tradnl" b="0" i="0" dirty="0" smtClean="0">
                <a:solidFill>
                  <a:srgbClr val="404040"/>
                </a:solidFill>
              </a:rPr>
              <a:t>Data-</a:t>
            </a:r>
            <a:r>
              <a:rPr lang="es-ES_tradnl" b="0" i="0" dirty="0" err="1" smtClean="0">
                <a:solidFill>
                  <a:srgbClr val="404040"/>
                </a:solidFill>
              </a:rPr>
              <a:t>Driven</a:t>
            </a:r>
            <a:r>
              <a:rPr lang="es-ES_tradnl" b="0" i="0" dirty="0" smtClean="0">
                <a:solidFill>
                  <a:srgbClr val="404040"/>
                </a:solidFill>
              </a:rPr>
              <a:t> </a:t>
            </a:r>
            <a:r>
              <a:rPr lang="es-ES_tradnl" b="0" i="0" dirty="0" err="1" smtClean="0">
                <a:solidFill>
                  <a:srgbClr val="404040"/>
                </a:solidFill>
              </a:rPr>
              <a:t>documents</a:t>
            </a:r>
            <a:endParaRPr lang="es-ES_tradnl" b="0" i="0" dirty="0">
              <a:solidFill>
                <a:srgbClr val="40404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80000"/>
              </a:lnSpc>
              <a:spcBef>
                <a:spcPts val="0"/>
              </a:spcBef>
              <a:buNone/>
            </a:pPr>
            <a:r>
              <a:rPr lang="es-ES_tradnl" dirty="0" smtClean="0">
                <a:effectLst>
                  <a:outerShdw blurRad="88900" algn="ctr">
                    <a:prstClr val="black">
                      <a:alpha val="35000"/>
                    </a:prstClr>
                  </a:outerShdw>
                </a:effectLst>
                <a:latin typeface="Euphemia"/>
              </a:rPr>
              <a:t>D3.js</a:t>
            </a:r>
            <a:endParaRPr lang="es-ES_tradnl" sz="6600" b="0" i="0" dirty="0">
              <a:solidFill>
                <a:schemeClr val="bg1"/>
              </a:solidFill>
              <a:effectLst>
                <a:outerShdw blurRad="88900" algn="ctr">
                  <a:prstClr val="black">
                    <a:alpha val="35000"/>
                  </a:prstClr>
                </a:outerShdw>
              </a:effectLst>
              <a:latin typeface="Euphemia"/>
              <a:ea typeface="+mj-ea"/>
              <a:cs typeface="+mj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547" y="1905000"/>
            <a:ext cx="2735385" cy="266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Crear elemento SVG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588" y="2564904"/>
            <a:ext cx="995411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y configurar </a:t>
            </a:r>
            <a:r>
              <a:rPr lang="es-ES" dirty="0" err="1"/>
              <a:t>layout</a:t>
            </a:r>
            <a:r>
              <a:rPr lang="es-ES" dirty="0"/>
              <a:t> </a:t>
            </a:r>
            <a:r>
              <a:rPr lang="es-ES" dirty="0" smtClean="0"/>
              <a:t>FORCE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272" y="2060848"/>
            <a:ext cx="659074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90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Configurar </a:t>
            </a:r>
            <a:r>
              <a:rPr lang="es-ES" dirty="0" smtClean="0"/>
              <a:t>temporizador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520" y="1916832"/>
            <a:ext cx="664824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Cargar datos </a:t>
            </a:r>
            <a:r>
              <a:rPr lang="es-ES" dirty="0" smtClean="0"/>
              <a:t>JSON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199" y="2492896"/>
            <a:ext cx="946089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Dibujar </a:t>
            </a:r>
            <a:r>
              <a:rPr lang="es-ES" dirty="0" smtClean="0"/>
              <a:t>datos</a:t>
            </a:r>
            <a:endParaRPr lang="es-ES" dirty="0"/>
          </a:p>
        </p:txBody>
      </p:sp>
      <p:sp>
        <p:nvSpPr>
          <p:cNvPr id="4" name="Flecha abajo 3"/>
          <p:cNvSpPr/>
          <p:nvPr/>
        </p:nvSpPr>
        <p:spPr>
          <a:xfrm>
            <a:off x="5338560" y="1844824"/>
            <a:ext cx="1512168" cy="4392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582476" y="2276872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Lee nodo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582476" y="3102213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Crea superficie g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582476" y="3842888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Añade imagen a g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04931" y="4592590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Añade etiqueta a g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0401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Lee </a:t>
            </a:r>
            <a:r>
              <a:rPr lang="es-ES" dirty="0" smtClean="0"/>
              <a:t>nodo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863" y="2708920"/>
            <a:ext cx="1070556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5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 superficie </a:t>
            </a:r>
            <a:r>
              <a:rPr lang="es-ES" dirty="0" smtClean="0"/>
              <a:t>g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347" y="1844824"/>
            <a:ext cx="7484596" cy="4104456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958508" y="2924944"/>
            <a:ext cx="648072" cy="4752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19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Añade imagen a </a:t>
            </a:r>
            <a:r>
              <a:rPr lang="es-ES" dirty="0" smtClean="0"/>
              <a:t>g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09" y="1905000"/>
            <a:ext cx="58152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3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Añade etiqueta a </a:t>
            </a:r>
            <a:r>
              <a:rPr lang="es-ES" dirty="0" smtClean="0"/>
              <a:t>g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984" y="2420888"/>
            <a:ext cx="10251321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5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939" y="1905000"/>
            <a:ext cx="644494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Que utiliza?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REPRESENTACIÓN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HTML</a:t>
            </a:r>
          </a:p>
          <a:p>
            <a:r>
              <a:rPr lang="es-ES" dirty="0" smtClean="0"/>
              <a:t>CSS</a:t>
            </a:r>
          </a:p>
          <a:p>
            <a:r>
              <a:rPr lang="es-ES" dirty="0" smtClean="0"/>
              <a:t>SVG</a:t>
            </a:r>
          </a:p>
          <a:p>
            <a:r>
              <a:rPr lang="es-ES" dirty="0" smtClean="0"/>
              <a:t>DOM</a:t>
            </a:r>
          </a:p>
          <a:p>
            <a:r>
              <a:rPr lang="es-ES" dirty="0" smtClean="0"/>
              <a:t>Selectores propios:</a:t>
            </a:r>
          </a:p>
          <a:p>
            <a:pPr lvl="1"/>
            <a:r>
              <a:rPr lang="es-ES" dirty="0" smtClean="0"/>
              <a:t>d3.select()</a:t>
            </a:r>
          </a:p>
          <a:p>
            <a:pPr marL="320040" lvl="1" indent="0">
              <a:buNone/>
            </a:pPr>
            <a:endParaRPr lang="es-ES" dirty="0" smtClean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FORMATOS DE DATOS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 smtClean="0"/>
              <a:t>CSV</a:t>
            </a:r>
          </a:p>
          <a:p>
            <a:r>
              <a:rPr lang="es-ES" dirty="0" smtClean="0"/>
              <a:t>HTML</a:t>
            </a:r>
          </a:p>
          <a:p>
            <a:r>
              <a:rPr lang="es-ES" dirty="0" smtClean="0"/>
              <a:t>JSON</a:t>
            </a:r>
          </a:p>
          <a:p>
            <a:r>
              <a:rPr lang="es-ES" dirty="0" smtClean="0"/>
              <a:t>TXT</a:t>
            </a:r>
          </a:p>
          <a:p>
            <a:r>
              <a:rPr lang="es-ES" dirty="0" smtClean="0"/>
              <a:t>TSV</a:t>
            </a:r>
          </a:p>
          <a:p>
            <a:r>
              <a:rPr lang="es-ES" dirty="0" smtClean="0"/>
              <a:t>XML</a:t>
            </a:r>
          </a:p>
          <a:p>
            <a:r>
              <a:rPr lang="es-ES" dirty="0" smtClean="0"/>
              <a:t>GET, POST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056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2D </a:t>
            </a:r>
            <a:r>
              <a:rPr lang="en-US" b="1" dirty="0" err="1"/>
              <a:t>webGL</a:t>
            </a:r>
            <a:r>
              <a:rPr lang="en-US" b="1" dirty="0"/>
              <a:t> renderer with canvas </a:t>
            </a:r>
            <a:r>
              <a:rPr lang="en-US" b="1" dirty="0" smtClean="0"/>
              <a:t>fallback</a:t>
            </a:r>
            <a:endParaRPr lang="en-US" b="1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Pixi.js</a:t>
            </a:r>
            <a:endParaRPr lang="es-ES" dirty="0"/>
          </a:p>
        </p:txBody>
      </p:sp>
      <p:pic>
        <p:nvPicPr>
          <p:cNvPr id="3074" name="Picture 2" descr="Pixi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34" y="2230536"/>
            <a:ext cx="4743354" cy="201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9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3214" y="980728"/>
            <a:ext cx="3124200" cy="50405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Que tiene?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923214" y="1484785"/>
            <a:ext cx="3124200" cy="3849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Sprite</a:t>
            </a:r>
            <a:r>
              <a:rPr lang="es-ES" dirty="0" smtClean="0"/>
              <a:t>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Texto y formas gráficas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Reproducción de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Texturas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Interactividad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Mascaras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Mezclas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Tinte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Particulas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Esqueletos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Efectos </a:t>
            </a:r>
            <a:r>
              <a:rPr lang="es-ES" dirty="0" err="1" smtClean="0"/>
              <a:t>WebGL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412776"/>
            <a:ext cx="5859599" cy="39604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37" y="2060848"/>
            <a:ext cx="5860146" cy="25833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338" y="1199126"/>
            <a:ext cx="5851834" cy="413487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1124744"/>
            <a:ext cx="5833400" cy="43450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618" y="1268760"/>
            <a:ext cx="5875610" cy="41044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521" y="1444306"/>
            <a:ext cx="5925293" cy="3816424"/>
          </a:xfrm>
          <a:prstGeom prst="rect">
            <a:avLst/>
          </a:prstGeom>
        </p:spPr>
      </p:pic>
      <p:pic>
        <p:nvPicPr>
          <p:cNvPr id="11" name="Imagen 10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821" y="1592796"/>
            <a:ext cx="596437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6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93540" y="980728"/>
            <a:ext cx="3124200" cy="504056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Mi aplicación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923214" y="1484785"/>
            <a:ext cx="3124200" cy="38492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Sprite</a:t>
            </a:r>
            <a:r>
              <a:rPr lang="es-ES" dirty="0" smtClean="0"/>
              <a:t>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Animaciones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Interactividad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Efectos </a:t>
            </a:r>
            <a:r>
              <a:rPr lang="es-ES" dirty="0" err="1" smtClean="0"/>
              <a:t>WebGL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196752"/>
            <a:ext cx="5616624" cy="42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8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 del programa</a:t>
            </a:r>
            <a:endParaRPr lang="es-ES" dirty="0"/>
          </a:p>
        </p:txBody>
      </p:sp>
      <p:sp>
        <p:nvSpPr>
          <p:cNvPr id="4" name="Flecha abajo 3"/>
          <p:cNvSpPr/>
          <p:nvPr/>
        </p:nvSpPr>
        <p:spPr>
          <a:xfrm>
            <a:off x="5338560" y="1844824"/>
            <a:ext cx="1512168" cy="4392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582476" y="1916832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Crear vista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582476" y="2564904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Configura filtros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582476" y="3212976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Carga de </a:t>
            </a:r>
            <a:r>
              <a:rPr lang="es-ES" sz="2400" dirty="0" err="1" smtClean="0"/>
              <a:t>imagenes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04931" y="3861048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Carga teclado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604931" y="4606152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err="1" smtClean="0"/>
              <a:t>Timer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18853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Dentro del </a:t>
            </a:r>
            <a:r>
              <a:rPr lang="es-ES" dirty="0" err="1" smtClean="0"/>
              <a:t>timer</a:t>
            </a:r>
            <a:endParaRPr lang="es-ES" dirty="0"/>
          </a:p>
        </p:txBody>
      </p:sp>
      <p:sp>
        <p:nvSpPr>
          <p:cNvPr id="4" name="Flecha abajo 3"/>
          <p:cNvSpPr/>
          <p:nvPr/>
        </p:nvSpPr>
        <p:spPr>
          <a:xfrm>
            <a:off x="5338560" y="1844824"/>
            <a:ext cx="1512168" cy="4392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582476" y="2284188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Anima jugador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582476" y="3004268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Calcula gravedad</a:t>
            </a:r>
            <a:endParaRPr lang="es-E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04931" y="3789040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Calcula colisiones</a:t>
            </a:r>
            <a:endParaRPr lang="es-ES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604931" y="4606152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Responde a teclado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24596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Creando la vista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620" y="2492896"/>
            <a:ext cx="10382049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8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Configura filtros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924" y="1844824"/>
            <a:ext cx="968489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7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Carga de imágenes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2270211"/>
            <a:ext cx="9783251" cy="3384376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1225" y="1947862"/>
            <a:ext cx="52863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2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Carga de animación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0377" y="1905000"/>
            <a:ext cx="514807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5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Carga de </a:t>
            </a:r>
            <a:r>
              <a:rPr lang="es-ES" dirty="0" err="1" smtClean="0"/>
              <a:t>imagenes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3470" y="1905000"/>
            <a:ext cx="43818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9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3214" y="929439"/>
            <a:ext cx="3124200" cy="545232"/>
          </a:xfrm>
        </p:spPr>
        <p:txBody>
          <a:bodyPr/>
          <a:lstStyle/>
          <a:p>
            <a:r>
              <a:rPr lang="es-ES" dirty="0" err="1" smtClean="0"/>
              <a:t>Layouts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923214" y="1474671"/>
            <a:ext cx="3124200" cy="38593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Chord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Cluster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Force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Histogram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Partition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Stack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Tree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Treemap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52" y="1202055"/>
            <a:ext cx="4482196" cy="4206240"/>
          </a:xfrm>
          <a:prstGeom prst="rect">
            <a:avLst/>
          </a:prstGeom>
        </p:spPr>
      </p:pic>
      <p:pic>
        <p:nvPicPr>
          <p:cNvPr id="1026" name="Picture 2" descr="clu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941" y="1916832"/>
            <a:ext cx="576064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439" y="1134773"/>
            <a:ext cx="4638821" cy="43074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84" y="1798021"/>
            <a:ext cx="5742130" cy="30143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980" y="1105557"/>
            <a:ext cx="3885950" cy="43366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1184" y="1078862"/>
            <a:ext cx="4339330" cy="439008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729" y="1105557"/>
            <a:ext cx="5704277" cy="43633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972" y="1584890"/>
            <a:ext cx="5943597" cy="33562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2965" y="1124744"/>
            <a:ext cx="5015767" cy="434014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989" y="1867744"/>
            <a:ext cx="5908046" cy="28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3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Carga teclado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7655" y="1905000"/>
            <a:ext cx="329351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7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Animación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283" y="1988840"/>
            <a:ext cx="651672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5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Calcula gravedad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964" y="1772816"/>
            <a:ext cx="411336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7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Calcula colisiones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388" y="1905000"/>
            <a:ext cx="4972050" cy="4114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88" y="1905000"/>
            <a:ext cx="876584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Respuesta al teclado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386" y="1905000"/>
            <a:ext cx="423805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0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4563" y="1985962"/>
            <a:ext cx="52197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3214" y="980728"/>
            <a:ext cx="3124200" cy="576064"/>
          </a:xfrm>
        </p:spPr>
        <p:txBody>
          <a:bodyPr/>
          <a:lstStyle/>
          <a:p>
            <a:r>
              <a:rPr lang="es-ES" dirty="0" smtClean="0"/>
              <a:t>d3.geo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923214" y="1556793"/>
            <a:ext cx="3124200" cy="3777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Paths</a:t>
            </a:r>
            <a:r>
              <a:rPr lang="es-ES" dirty="0" smtClean="0"/>
              <a:t> (</a:t>
            </a:r>
            <a:r>
              <a:rPr lang="es-ES" dirty="0" err="1" smtClean="0"/>
              <a:t>topoJson</a:t>
            </a:r>
            <a:r>
              <a:rPr lang="es-E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Projections</a:t>
            </a:r>
            <a:endParaRPr lang="es-ES" dirty="0"/>
          </a:p>
        </p:txBody>
      </p:sp>
      <p:pic>
        <p:nvPicPr>
          <p:cNvPr id="2050" name="Picture 2" descr="https://camo.githubusercontent.com/2aa03c5f99c72a7775341aa86c8322ae67de8421/687474703a2f2f626c2e6f636b732e6f72672f6d626f73746f636b2f7261772f333735373130312f7468756d626e61696c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18" y="1276914"/>
            <a:ext cx="2190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amo.githubusercontent.com/3b51bc98fbddeb73e759d6032aa5b53809950ae4/687474703a2f2f626c2e6f636b732e6f72672f6d626f73746f636b2f7261772f333733343331372f7468756d626e61696c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1268760"/>
            <a:ext cx="2190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amo.githubusercontent.com/c0c64b059b717a8e523289f71e7a8a28c342082f/687474703a2f2f626c2e6f636b732e6f72672f6d626f73746f636b2f7261772f333735373133372f7468756d626e61696c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13" y="2729880"/>
            <a:ext cx="2190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amo.githubusercontent.com/3ed0165a82d5ece1428da8817ab58e36027efb5f/687474703a2f2f626c2e6f636b732e6f72672f6d626f73746f636b2f7261772f333735373334392f7468756d626e61696c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18" y="2729880"/>
            <a:ext cx="2190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camo.githubusercontent.com/705780535b279ffc9e48adb93244f1d55b4149b9/687474703a2f2f626c2e6f636b732e6f72672f6d626f73746f636b2f7261772f333733343330382f7468756d626e61696c2e706e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4191000"/>
            <a:ext cx="2190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amo.githubusercontent.com/b7679bbce2a6db23b4cbcfdcf26163539f68333e/687474703a2f2f626c2e6f636b732e6f72672f6d626f73746f636b2f7261772f353132363431382f7468756d626e61696c2e706e6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18" y="4143657"/>
            <a:ext cx="2190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42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3214" y="980728"/>
            <a:ext cx="3124200" cy="576064"/>
          </a:xfrm>
        </p:spPr>
        <p:txBody>
          <a:bodyPr/>
          <a:lstStyle/>
          <a:p>
            <a:r>
              <a:rPr lang="es-ES" dirty="0" smtClean="0"/>
              <a:t>d3.geom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923214" y="1556793"/>
            <a:ext cx="3124200" cy="3777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Voronoi</a:t>
            </a:r>
            <a:r>
              <a:rPr lang="es-ES" dirty="0" smtClean="0"/>
              <a:t> (regiones interactivas)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Quadtree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Hull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94" y="1700808"/>
            <a:ext cx="5906746" cy="30963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95" y="1628800"/>
            <a:ext cx="5891028" cy="31683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795" y="1636774"/>
            <a:ext cx="5900956" cy="31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29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Animación</a:t>
            </a:r>
            <a:endParaRPr lang="es-ES" dirty="0"/>
          </a:p>
        </p:txBody>
      </p:sp>
      <p:pic>
        <p:nvPicPr>
          <p:cNvPr id="4" name="Marcador de contenido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7948" y="1676400"/>
            <a:ext cx="2843344" cy="2048431"/>
          </a:xfrm>
          <a:prstGeom prst="rect">
            <a:avLst/>
          </a:prstGeom>
        </p:spPr>
      </p:pic>
      <p:pic>
        <p:nvPicPr>
          <p:cNvPr id="5" name="Imagen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484" y="1676400"/>
            <a:ext cx="3150632" cy="2048431"/>
          </a:xfrm>
          <a:prstGeom prst="rect">
            <a:avLst/>
          </a:prstGeom>
        </p:spPr>
      </p:pic>
      <p:pic>
        <p:nvPicPr>
          <p:cNvPr id="6" name="Imagen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876" y="4061679"/>
            <a:ext cx="4200351" cy="2201589"/>
          </a:xfrm>
          <a:prstGeom prst="rect">
            <a:avLst/>
          </a:prstGeom>
        </p:spPr>
      </p:pic>
      <p:pic>
        <p:nvPicPr>
          <p:cNvPr id="7" name="Imagen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6540" y="3861048"/>
            <a:ext cx="2244792" cy="228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23214" y="980728"/>
            <a:ext cx="3124200" cy="617240"/>
          </a:xfrm>
        </p:spPr>
        <p:txBody>
          <a:bodyPr>
            <a:normAutofit/>
          </a:bodyPr>
          <a:lstStyle/>
          <a:p>
            <a:r>
              <a:rPr lang="es-ES" dirty="0" smtClean="0"/>
              <a:t>Mi aplicación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923214" y="1597969"/>
            <a:ext cx="3124200" cy="37360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Layout</a:t>
            </a:r>
            <a:r>
              <a:rPr lang="es-ES" dirty="0" smtClean="0"/>
              <a:t> </a:t>
            </a:r>
            <a:r>
              <a:rPr lang="es-ES" dirty="0" err="1" smtClean="0"/>
              <a:t>Force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Datos en formato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Animaciones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Interacción: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Drag</a:t>
            </a:r>
            <a:r>
              <a:rPr lang="es-ES" dirty="0" smtClean="0"/>
              <a:t> and </a:t>
            </a:r>
            <a:r>
              <a:rPr lang="es-ES" dirty="0" err="1" smtClean="0"/>
              <a:t>drop</a:t>
            </a:r>
            <a:endParaRPr lang="es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Movimiento de cámara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Zoom de elementos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3" y="1484784"/>
            <a:ext cx="5764014" cy="368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8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 del programa</a:t>
            </a:r>
            <a:endParaRPr lang="es-ES" dirty="0"/>
          </a:p>
        </p:txBody>
      </p:sp>
      <p:sp>
        <p:nvSpPr>
          <p:cNvPr id="9" name="Flecha abajo 8"/>
          <p:cNvSpPr/>
          <p:nvPr/>
        </p:nvSpPr>
        <p:spPr>
          <a:xfrm>
            <a:off x="5338560" y="1844824"/>
            <a:ext cx="1512168" cy="43924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4438228" y="1988840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dirty="0" smtClean="0"/>
              <a:t>Crear elemento SVG</a:t>
            </a:r>
            <a:endParaRPr lang="es-ES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715896" y="2780928"/>
            <a:ext cx="4757497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dirty="0" smtClean="0"/>
              <a:t>Crear y configurar </a:t>
            </a:r>
            <a:r>
              <a:rPr lang="es-ES" sz="2400" dirty="0" err="1" smtClean="0"/>
              <a:t>layout</a:t>
            </a:r>
            <a:r>
              <a:rPr lang="es-ES" sz="2400" dirty="0" smtClean="0"/>
              <a:t> FORCE</a:t>
            </a:r>
            <a:endParaRPr lang="es-ES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258440" y="3573016"/>
            <a:ext cx="3672408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dirty="0" smtClean="0"/>
              <a:t>Configurar temporizador</a:t>
            </a:r>
            <a:endParaRPr lang="es-ES" sz="2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4582476" y="4365104"/>
            <a:ext cx="302433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2400" dirty="0" smtClean="0"/>
              <a:t>Cargar datos JSON</a:t>
            </a:r>
            <a:endParaRPr lang="es-ES" sz="2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978636" y="5187375"/>
            <a:ext cx="2232016" cy="4247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 smtClean="0"/>
              <a:t>Dibujar datos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03697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Archivo de datos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518" y="1676400"/>
            <a:ext cx="9494254" cy="31207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0" y="5229200"/>
            <a:ext cx="11747250" cy="2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8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ipedBorder_16x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StripedBorder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StripedBorder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StripedBorder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8575" cap="flat" cmpd="sng" algn="ctr">
          <a:solidFill>
            <a:schemeClr val="phClr"/>
          </a:solidFill>
          <a:miter lim="800000"/>
        </a:ln>
        <a:ln w="41275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5C78F4-A9C4-47DE-A73A-C7D5D467FC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bordes negros de rayas (pantalla panorámica)</Template>
  <TotalTime>0</TotalTime>
  <Words>223</Words>
  <Application>Microsoft Office PowerPoint</Application>
  <PresentationFormat>Personalizado</PresentationFormat>
  <Paragraphs>108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Euphemia</vt:lpstr>
      <vt:lpstr>Wingdings</vt:lpstr>
      <vt:lpstr>StripedBorder_16x9</vt:lpstr>
      <vt:lpstr>D3.js</vt:lpstr>
      <vt:lpstr>Que utiliza?</vt:lpstr>
      <vt:lpstr>Layouts</vt:lpstr>
      <vt:lpstr>d3.geo</vt:lpstr>
      <vt:lpstr>d3.geom</vt:lpstr>
      <vt:lpstr>Animación</vt:lpstr>
      <vt:lpstr>Mi aplicación</vt:lpstr>
      <vt:lpstr>Estructura del programa</vt:lpstr>
      <vt:lpstr>Archivo de datos</vt:lpstr>
      <vt:lpstr>Crear elemento SVG</vt:lpstr>
      <vt:lpstr>Crear y configurar layout FORCE</vt:lpstr>
      <vt:lpstr>Configurar temporizador</vt:lpstr>
      <vt:lpstr>Cargar datos JSON</vt:lpstr>
      <vt:lpstr>Dibujar datos</vt:lpstr>
      <vt:lpstr>Lee nodo</vt:lpstr>
      <vt:lpstr>Crea superficie g</vt:lpstr>
      <vt:lpstr>Añade imagen a g</vt:lpstr>
      <vt:lpstr>Añade etiqueta a g</vt:lpstr>
      <vt:lpstr>Resultado</vt:lpstr>
      <vt:lpstr>Pixi.js</vt:lpstr>
      <vt:lpstr>Que tiene?</vt:lpstr>
      <vt:lpstr>Mi aplicación</vt:lpstr>
      <vt:lpstr>Estructura del programa</vt:lpstr>
      <vt:lpstr>Dentro del timer</vt:lpstr>
      <vt:lpstr>Creando la vista</vt:lpstr>
      <vt:lpstr>Configura filtros</vt:lpstr>
      <vt:lpstr>Carga de imágenes</vt:lpstr>
      <vt:lpstr>Carga de animación</vt:lpstr>
      <vt:lpstr>Carga de imagenes</vt:lpstr>
      <vt:lpstr>Carga teclado</vt:lpstr>
      <vt:lpstr>Animación</vt:lpstr>
      <vt:lpstr>Calcula gravedad</vt:lpstr>
      <vt:lpstr>Calcula colisiones</vt:lpstr>
      <vt:lpstr>Respuesta al teclado</vt:lpstr>
      <vt:lpstr>Resultado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2015-05-27T08:03:51Z</dcterms:created>
  <dcterms:modified xsi:type="dcterms:W3CDTF">2015-05-27T10:38:53Z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TC028010989991</vt:lpwstr>
  </property>
</Properties>
</file>